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3"/>
  </p:notesMasterIdLst>
  <p:sldIdLst>
    <p:sldId id="346" r:id="rId2"/>
    <p:sldId id="1468" r:id="rId3"/>
    <p:sldId id="1470" r:id="rId4"/>
    <p:sldId id="1288" r:id="rId5"/>
    <p:sldId id="4338" r:id="rId6"/>
    <p:sldId id="1293" r:id="rId7"/>
    <p:sldId id="1503" r:id="rId8"/>
    <p:sldId id="1556" r:id="rId9"/>
    <p:sldId id="1504" r:id="rId10"/>
    <p:sldId id="1296" r:id="rId11"/>
    <p:sldId id="1505" r:id="rId12"/>
    <p:sldId id="1478" r:id="rId13"/>
    <p:sldId id="1543" r:id="rId14"/>
    <p:sldId id="4318" r:id="rId15"/>
    <p:sldId id="4335" r:id="rId16"/>
    <p:sldId id="4337" r:id="rId17"/>
    <p:sldId id="4344" r:id="rId18"/>
    <p:sldId id="4345" r:id="rId19"/>
    <p:sldId id="4346" r:id="rId20"/>
    <p:sldId id="4347" r:id="rId21"/>
    <p:sldId id="4348" r:id="rId22"/>
    <p:sldId id="1579" r:id="rId23"/>
    <p:sldId id="4356" r:id="rId24"/>
    <p:sldId id="4357" r:id="rId25"/>
    <p:sldId id="4350" r:id="rId26"/>
    <p:sldId id="4351" r:id="rId27"/>
    <p:sldId id="4352" r:id="rId28"/>
    <p:sldId id="4353" r:id="rId29"/>
    <p:sldId id="4354" r:id="rId30"/>
    <p:sldId id="4355" r:id="rId31"/>
    <p:sldId id="1313" r:id="rId32"/>
    <p:sldId id="1314" r:id="rId33"/>
    <p:sldId id="1502" r:id="rId34"/>
    <p:sldId id="1295" r:id="rId35"/>
    <p:sldId id="1506" r:id="rId36"/>
    <p:sldId id="4320" r:id="rId37"/>
    <p:sldId id="4349" r:id="rId38"/>
    <p:sldId id="4358" r:id="rId39"/>
    <p:sldId id="4359" r:id="rId40"/>
    <p:sldId id="4360" r:id="rId41"/>
    <p:sldId id="4304" r:id="rId42"/>
    <p:sldId id="4361" r:id="rId43"/>
    <p:sldId id="4362" r:id="rId44"/>
    <p:sldId id="4363" r:id="rId45"/>
    <p:sldId id="4369" r:id="rId46"/>
    <p:sldId id="4364" r:id="rId47"/>
    <p:sldId id="4366" r:id="rId48"/>
    <p:sldId id="4365" r:id="rId49"/>
    <p:sldId id="4368" r:id="rId50"/>
    <p:sldId id="4370" r:id="rId51"/>
    <p:sldId id="4371" r:id="rId52"/>
    <p:sldId id="4372" r:id="rId53"/>
    <p:sldId id="4374" r:id="rId54"/>
    <p:sldId id="4375" r:id="rId55"/>
    <p:sldId id="4376" r:id="rId56"/>
    <p:sldId id="4377" r:id="rId57"/>
    <p:sldId id="4380" r:id="rId58"/>
    <p:sldId id="4379" r:id="rId59"/>
    <p:sldId id="4378" r:id="rId60"/>
    <p:sldId id="2543" r:id="rId61"/>
    <p:sldId id="4382" r:id="rId62"/>
    <p:sldId id="4383" r:id="rId63"/>
    <p:sldId id="4385" r:id="rId64"/>
    <p:sldId id="4386" r:id="rId65"/>
    <p:sldId id="4387" r:id="rId66"/>
    <p:sldId id="4389" r:id="rId67"/>
    <p:sldId id="4388" r:id="rId68"/>
    <p:sldId id="4390" r:id="rId69"/>
    <p:sldId id="4324" r:id="rId70"/>
    <p:sldId id="4325" r:id="rId71"/>
    <p:sldId id="1475" r:id="rId72"/>
    <p:sldId id="1507" r:id="rId73"/>
    <p:sldId id="1490" r:id="rId74"/>
    <p:sldId id="1508" r:id="rId75"/>
    <p:sldId id="4326" r:id="rId76"/>
    <p:sldId id="1476" r:id="rId77"/>
    <p:sldId id="4343" r:id="rId78"/>
    <p:sldId id="1509" r:id="rId79"/>
    <p:sldId id="1480" r:id="rId80"/>
    <p:sldId id="1479" r:id="rId81"/>
    <p:sldId id="1481" r:id="rId82"/>
    <p:sldId id="1482" r:id="rId83"/>
    <p:sldId id="1483" r:id="rId84"/>
    <p:sldId id="1489" r:id="rId85"/>
    <p:sldId id="1484" r:id="rId86"/>
    <p:sldId id="1491" r:id="rId87"/>
    <p:sldId id="1492" r:id="rId88"/>
    <p:sldId id="1486" r:id="rId89"/>
    <p:sldId id="1494" r:id="rId90"/>
    <p:sldId id="1493" r:id="rId91"/>
    <p:sldId id="1495" r:id="rId92"/>
    <p:sldId id="1626" r:id="rId93"/>
    <p:sldId id="1627" r:id="rId94"/>
    <p:sldId id="1628" r:id="rId95"/>
    <p:sldId id="1497" r:id="rId96"/>
    <p:sldId id="1629" r:id="rId97"/>
    <p:sldId id="1630" r:id="rId98"/>
    <p:sldId id="1631" r:id="rId99"/>
    <p:sldId id="1498" r:id="rId100"/>
    <p:sldId id="1632" r:id="rId101"/>
    <p:sldId id="1633" r:id="rId102"/>
    <p:sldId id="1634" r:id="rId103"/>
    <p:sldId id="4391" r:id="rId104"/>
    <p:sldId id="1636" r:id="rId105"/>
    <p:sldId id="1519" r:id="rId106"/>
    <p:sldId id="1638" r:id="rId107"/>
    <p:sldId id="1639" r:id="rId108"/>
    <p:sldId id="1640" r:id="rId109"/>
    <p:sldId id="1535" r:id="rId110"/>
    <p:sldId id="1641" r:id="rId111"/>
    <p:sldId id="1521" r:id="rId112"/>
    <p:sldId id="1642" r:id="rId113"/>
    <p:sldId id="1522" r:id="rId114"/>
    <p:sldId id="1643" r:id="rId115"/>
    <p:sldId id="1644" r:id="rId116"/>
    <p:sldId id="1525" r:id="rId117"/>
    <p:sldId id="1645" r:id="rId118"/>
    <p:sldId id="1646" r:id="rId119"/>
    <p:sldId id="1526" r:id="rId120"/>
    <p:sldId id="1647" r:id="rId121"/>
    <p:sldId id="1541" r:id="rId122"/>
    <p:sldId id="1687" r:id="rId123"/>
    <p:sldId id="1648" r:id="rId124"/>
    <p:sldId id="1544" r:id="rId125"/>
    <p:sldId id="1649" r:id="rId126"/>
    <p:sldId id="1650" r:id="rId127"/>
    <p:sldId id="1651" r:id="rId128"/>
    <p:sldId id="1652" r:id="rId129"/>
    <p:sldId id="1688" r:id="rId130"/>
    <p:sldId id="1653" r:id="rId131"/>
    <p:sldId id="4305" r:id="rId132"/>
  </p:sldIdLst>
  <p:sldSz cx="12192000" cy="6858000"/>
  <p:notesSz cx="6858000" cy="9144000"/>
  <p:embeddedFontLst>
    <p:embeddedFont>
      <p:font typeface="Calibri" panose="020F0502020204030204" pitchFamily="34" charset="0"/>
      <p:regular r:id="rId134"/>
      <p:bold r:id="rId135"/>
      <p:italic r:id="rId136"/>
      <p:boldItalic r:id="rId137"/>
    </p:embeddedFont>
    <p:embeddedFont>
      <p:font typeface="Consolas" panose="020B0609020204030204" pitchFamily="49" charset="0"/>
      <p:regular r:id="rId138"/>
      <p:bold r:id="rId139"/>
      <p:italic r:id="rId140"/>
      <p:boldItalic r:id="rId141"/>
    </p:embeddedFont>
    <p:embeddedFont>
      <p:font typeface="Mosk Bold 700" panose="02000506000000020004" pitchFamily="2" charset="0"/>
      <p:bold r:id="rId142"/>
    </p:embeddedFont>
    <p:embeddedFont>
      <p:font typeface="강한공군체 Medium" panose="020B0600000101010101" pitchFamily="50" charset="-127"/>
      <p:regular r:id="rId143"/>
    </p:embeddedFont>
    <p:embeddedFont>
      <p:font typeface="맑은 고딕" panose="020B0503020000020004" pitchFamily="50" charset="-127"/>
      <p:regular r:id="rId144"/>
      <p:bold r:id="rId145"/>
    </p:embeddedFont>
    <p:embeddedFont>
      <p:font typeface="바른공군체 Medium" panose="020B0600000101010101" pitchFamily="50" charset="-127"/>
      <p:regular r:id="rId1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34FC"/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7.fntdata"/><Relationship Id="rId14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14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0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1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joldu/junior-recruit-scheduler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poiemaweb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story.com/" TargetMode="External"/><Relationship Id="rId2" Type="http://schemas.openxmlformats.org/officeDocument/2006/relationships/hyperlink" Target="https://velog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naver.com/xenosign" TargetMode="External"/><Relationship Id="rId4" Type="http://schemas.openxmlformats.org/officeDocument/2006/relationships/hyperlink" Target="https://medium.com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wiperjs.com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92760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26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50612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0630D-C47C-4273-46CC-9A0078B5356D}"/>
              </a:ext>
            </a:extLst>
          </p:cNvPr>
          <p:cNvSpPr txBox="1"/>
          <p:nvPr/>
        </p:nvSpPr>
        <p:spPr>
          <a:xfrm>
            <a:off x="517236" y="340100"/>
            <a:ext cx="1027083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 아이템 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337616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55414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3764E-C4AB-F6CF-FC09-B843FE564EAA}"/>
              </a:ext>
            </a:extLst>
          </p:cNvPr>
          <p:cNvSpPr txBox="1"/>
          <p:nvPr/>
        </p:nvSpPr>
        <p:spPr>
          <a:xfrm>
            <a:off x="542200" y="415620"/>
            <a:ext cx="892379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0646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76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814664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31996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C09F7-1995-DBFA-8F6C-7FB6EC3B219E}"/>
              </a:ext>
            </a:extLst>
          </p:cNvPr>
          <p:cNvSpPr txBox="1"/>
          <p:nvPr/>
        </p:nvSpPr>
        <p:spPr>
          <a:xfrm>
            <a:off x="1075887" y="1166842"/>
            <a:ext cx="932646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"../images/promotion_on.png"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97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4309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01908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8156A-301A-FCB4-644D-A3CB1442C5C0}"/>
              </a:ext>
            </a:extLst>
          </p:cNvPr>
          <p:cNvSpPr txBox="1"/>
          <p:nvPr/>
        </p:nvSpPr>
        <p:spPr>
          <a:xfrm>
            <a:off x="1008776" y="868952"/>
            <a:ext cx="746410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swiper-button-prev:after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swiper-button-next:after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2572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545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5C91D-E2F4-E924-F4AB-48C332F2BF93}"/>
              </a:ext>
            </a:extLst>
          </p:cNvPr>
          <p:cNvSpPr txBox="1"/>
          <p:nvPr/>
        </p:nvSpPr>
        <p:spPr>
          <a:xfrm>
            <a:off x="618137" y="563008"/>
            <a:ext cx="5702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844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19012-66B6-CFD5-CBD7-01A1B989F992}"/>
              </a:ext>
            </a:extLst>
          </p:cNvPr>
          <p:cNvSpPr txBox="1"/>
          <p:nvPr/>
        </p:nvSpPr>
        <p:spPr>
          <a:xfrm>
            <a:off x="838200" y="296059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19923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85796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11228-5789-5504-1863-C54793C96BBE}"/>
              </a:ext>
            </a:extLst>
          </p:cNvPr>
          <p:cNvSpPr txBox="1"/>
          <p:nvPr/>
        </p:nvSpPr>
        <p:spPr>
          <a:xfrm>
            <a:off x="564159" y="712793"/>
            <a:ext cx="98082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E8BA8-6FB2-936F-9C31-C7573AB22B23}"/>
              </a:ext>
            </a:extLst>
          </p:cNvPr>
          <p:cNvSpPr txBox="1"/>
          <p:nvPr/>
        </p:nvSpPr>
        <p:spPr>
          <a:xfrm>
            <a:off x="564159" y="1944638"/>
            <a:ext cx="672333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2082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622395" y="4487839"/>
            <a:ext cx="955978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980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76381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500F-635C-2767-1C50-1CA0FDC9658C}"/>
              </a:ext>
            </a:extLst>
          </p:cNvPr>
          <p:cNvSpPr txBox="1"/>
          <p:nvPr/>
        </p:nvSpPr>
        <p:spPr>
          <a:xfrm>
            <a:off x="664827" y="599136"/>
            <a:ext cx="719565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70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A1A81-61FD-E4AE-3E81-5231BC9FE6C2}"/>
              </a:ext>
            </a:extLst>
          </p:cNvPr>
          <p:cNvSpPr txBox="1"/>
          <p:nvPr/>
        </p:nvSpPr>
        <p:spPr>
          <a:xfrm>
            <a:off x="838200" y="3706392"/>
            <a:ext cx="811183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47969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3361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0D4BC4-8563-0A97-9BCE-97DB006FCE9B}"/>
              </a:ext>
            </a:extLst>
          </p:cNvPr>
          <p:cNvSpPr txBox="1"/>
          <p:nvPr/>
        </p:nvSpPr>
        <p:spPr>
          <a:xfrm>
            <a:off x="241533" y="406190"/>
            <a:ext cx="1170893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"toggle-promotion"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D21FA-8A98-95FE-45DC-5F13F5D6CF10}"/>
              </a:ext>
            </a:extLst>
          </p:cNvPr>
          <p:cNvSpPr txBox="1"/>
          <p:nvPr/>
        </p:nvSpPr>
        <p:spPr>
          <a:xfrm>
            <a:off x="241533" y="2432028"/>
            <a:ext cx="65703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height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FEA3F-8D59-5EB5-98F6-AD9521EEC037}"/>
              </a:ext>
            </a:extLst>
          </p:cNvPr>
          <p:cNvSpPr txBox="1"/>
          <p:nvPr/>
        </p:nvSpPr>
        <p:spPr>
          <a:xfrm>
            <a:off x="10687574" y="1580012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HTML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FDBA-23C2-560C-450E-16CF7436121D}"/>
              </a:ext>
            </a:extLst>
          </p:cNvPr>
          <p:cNvSpPr txBox="1"/>
          <p:nvPr/>
        </p:nvSpPr>
        <p:spPr>
          <a:xfrm>
            <a:off x="5873692" y="563880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452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35A1F3-D2B2-EFE0-E31D-E4C56F8ECB92}"/>
              </a:ext>
            </a:extLst>
          </p:cNvPr>
          <p:cNvSpPr txBox="1"/>
          <p:nvPr/>
        </p:nvSpPr>
        <p:spPr>
          <a:xfrm>
            <a:off x="308645" y="523149"/>
            <a:ext cx="956519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0703E-8708-5388-2034-4B67765E3C09}"/>
              </a:ext>
            </a:extLst>
          </p:cNvPr>
          <p:cNvSpPr txBox="1"/>
          <p:nvPr/>
        </p:nvSpPr>
        <p:spPr>
          <a:xfrm>
            <a:off x="8096775" y="296733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89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보이는 상황에서는 </a:t>
            </a:r>
            <a:r>
              <a:rPr lang="en-US" altLang="ko-KR" dirty="0"/>
              <a:t>show </a:t>
            </a:r>
            <a:r>
              <a:rPr lang="ko-KR" altLang="en-US" dirty="0"/>
              <a:t>클래스를 추가해서 </a:t>
            </a:r>
            <a:r>
              <a:rPr lang="en-US" altLang="ko-KR" dirty="0"/>
              <a:t>180deg </a:t>
            </a:r>
            <a:r>
              <a:rPr lang="ko-KR" altLang="en-US" dirty="0"/>
              <a:t>돌리기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06862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97E85-5826-5230-F3B0-90274D53114A}"/>
              </a:ext>
            </a:extLst>
          </p:cNvPr>
          <p:cNvSpPr txBox="1"/>
          <p:nvPr/>
        </p:nvSpPr>
        <p:spPr>
          <a:xfrm>
            <a:off x="429936" y="321328"/>
            <a:ext cx="10274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2438-4FFD-3334-FDDC-048B81B7D4CB}"/>
              </a:ext>
            </a:extLst>
          </p:cNvPr>
          <p:cNvSpPr txBox="1"/>
          <p:nvPr/>
        </p:nvSpPr>
        <p:spPr>
          <a:xfrm>
            <a:off x="429936" y="4143441"/>
            <a:ext cx="1027441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DAA7-F7DB-FD96-AF9C-13227B81B000}"/>
              </a:ext>
            </a:extLst>
          </p:cNvPr>
          <p:cNvSpPr txBox="1"/>
          <p:nvPr/>
        </p:nvSpPr>
        <p:spPr>
          <a:xfrm>
            <a:off x="8784672" y="2742423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D66A-ECD4-46D6-E77C-F4B02EA88487}"/>
              </a:ext>
            </a:extLst>
          </p:cNvPr>
          <p:cNvSpPr txBox="1"/>
          <p:nvPr/>
        </p:nvSpPr>
        <p:spPr>
          <a:xfrm>
            <a:off x="9708001" y="437655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226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945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954784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:active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:active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477153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active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273273"/>
            <a:ext cx="879151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B319-34D0-8E20-F8D6-DBF11B076A2E}"/>
              </a:ext>
            </a:extLst>
          </p:cNvPr>
          <p:cNvSpPr txBox="1"/>
          <p:nvPr/>
        </p:nvSpPr>
        <p:spPr>
          <a:xfrm>
            <a:off x="648049" y="4951867"/>
            <a:ext cx="791710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7BA7D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img_product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C617-2E23-04B8-FD57-891E2134A30E}"/>
              </a:ext>
            </a:extLst>
          </p:cNvPr>
          <p:cNvSpPr txBox="1"/>
          <p:nvPr/>
        </p:nvSpPr>
        <p:spPr>
          <a:xfrm>
            <a:off x="7564794" y="394449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B7B1-FA71-745E-49D5-62FB3B7756E7}"/>
              </a:ext>
            </a:extLst>
          </p:cNvPr>
          <p:cNvSpPr txBox="1"/>
          <p:nvPr/>
        </p:nvSpPr>
        <p:spPr>
          <a:xfrm>
            <a:off x="7718612" y="590182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144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나머지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이디오피아</a:t>
            </a:r>
            <a:endParaRPr lang="en-US" altLang="ko-KR" dirty="0"/>
          </a:p>
          <a:p>
            <a:r>
              <a:rPr lang="en-US" altLang="ko-KR" dirty="0"/>
              <a:t>Pick your favorite</a:t>
            </a:r>
          </a:p>
          <a:p>
            <a:r>
              <a:rPr lang="en-US" altLang="ko-KR" dirty="0"/>
              <a:t>Magazine</a:t>
            </a:r>
          </a:p>
          <a:p>
            <a:r>
              <a:rPr lang="en-US" altLang="ko-KR" dirty="0"/>
              <a:t>Find a store</a:t>
            </a:r>
          </a:p>
        </p:txBody>
      </p:sp>
    </p:spTree>
    <p:extLst>
      <p:ext uri="{BB962C8B-B14F-4D97-AF65-F5344CB8AC3E}">
        <p14:creationId xmlns:p14="http://schemas.microsoft.com/office/powerpoint/2010/main" val="344662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6492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0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562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8335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innerHTML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innerText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91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7610F-B858-CF1B-811C-5698ECCB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2362301"/>
            <a:ext cx="3233959" cy="10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createElement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	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5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createElement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 DOM </a:t>
            </a:r>
            <a:r>
              <a:rPr lang="ko-KR" altLang="en-US" dirty="0"/>
              <a:t>요소를 만들어내는 메소드</a:t>
            </a:r>
            <a:endParaRPr lang="en-US" altLang="ko-KR" dirty="0"/>
          </a:p>
          <a:p>
            <a:r>
              <a:rPr lang="en-US" altLang="ko-KR" dirty="0" err="1"/>
              <a:t>document.</a:t>
            </a:r>
            <a:r>
              <a:rPr lang="en-US" altLang="ko-KR" dirty="0" err="1">
                <a:solidFill>
                  <a:srgbClr val="00B050"/>
                </a:solidFill>
              </a:rPr>
              <a:t>createElement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요소 이름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541481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A1A81-61FD-E4AE-3E81-5231BC9FE6C2}"/>
              </a:ext>
            </a:extLst>
          </p:cNvPr>
          <p:cNvSpPr txBox="1"/>
          <p:nvPr/>
        </p:nvSpPr>
        <p:spPr>
          <a:xfrm>
            <a:off x="838200" y="3706392"/>
            <a:ext cx="541481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41414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9878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append,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appendChild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00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293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append / </a:t>
            </a:r>
            <a:r>
              <a:rPr lang="en-US" altLang="ko-KR" dirty="0" err="1">
                <a:solidFill>
                  <a:srgbClr val="00B050"/>
                </a:solidFill>
              </a:rPr>
              <a:t>appendChild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요소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요소에 다른 요소를 자식으로 붙이는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append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chemeClr val="accent2"/>
                </a:solidFill>
              </a:rPr>
              <a:t>추가할 내용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appendChild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chemeClr val="accent2"/>
                </a:solidFill>
              </a:rPr>
              <a:t>추가할 요소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752395"/>
            <a:ext cx="752994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44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prepend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5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prepend()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prepend() </a:t>
            </a:r>
            <a:r>
              <a:rPr lang="ko-KR" altLang="en-US" dirty="0"/>
              <a:t>는 </a:t>
            </a:r>
            <a:r>
              <a:rPr lang="en-US" altLang="ko-KR" dirty="0"/>
              <a:t>append() </a:t>
            </a:r>
            <a:r>
              <a:rPr lang="ko-KR" altLang="en-US" dirty="0"/>
              <a:t>와는 반대로 부모 노드의 첫번째 요소로 추가합니다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prependChild</a:t>
            </a:r>
            <a:r>
              <a:rPr lang="en-US" altLang="ko-KR" dirty="0"/>
              <a:t>() </a:t>
            </a:r>
            <a:r>
              <a:rPr lang="ko-KR" altLang="en-US" dirty="0"/>
              <a:t>는 존재 하지 않아요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3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remove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28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remove, </a:t>
            </a:r>
            <a:r>
              <a:rPr lang="ko-KR" altLang="en-US" dirty="0"/>
              <a:t>선택한 </a:t>
            </a:r>
            <a:r>
              <a:rPr lang="en-US" altLang="ko-KR" dirty="0"/>
              <a:t>DOM </a:t>
            </a:r>
            <a:r>
              <a:rPr lang="ko-KR" altLang="en-US" dirty="0"/>
              <a:t>을 지우는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remove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2360837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2360837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A654A-64DE-A2C7-5B22-69FAB921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262989"/>
            <a:ext cx="2370833" cy="22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50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parentNode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93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parentNode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부모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부모 노드를 가져오는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parentNode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8025BB-9FB5-0555-B00A-ED5B1472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893127"/>
            <a:ext cx="3668019" cy="20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0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childNodes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37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childNodes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자식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자식 요소를 전부 확인하는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childNodes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childNodes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A45A14-AADE-B7F2-A518-FC276A0B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0" y="3893128"/>
            <a:ext cx="4210627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4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children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22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6" y="1130080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07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children, </a:t>
            </a:r>
            <a:r>
              <a:rPr lang="ko-KR" altLang="en-US" dirty="0"/>
              <a:t>자식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자식 </a:t>
            </a:r>
            <a:r>
              <a:rPr lang="ko-KR" altLang="en-US" dirty="0" err="1"/>
              <a:t>노드만을</a:t>
            </a:r>
            <a:r>
              <a:rPr lang="ko-KR" altLang="en-US" dirty="0"/>
              <a:t> 확인하는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children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childNodes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4B83AF-5323-9C4B-BC83-DB50EF09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883891"/>
            <a:ext cx="4811248" cy="20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8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4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onclick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9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8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189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e.target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85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this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요소에서 </a:t>
            </a:r>
            <a:r>
              <a:rPr lang="en-US" altLang="ko-KR" dirty="0"/>
              <a:t>this</a:t>
            </a:r>
            <a:r>
              <a:rPr lang="ko-KR" altLang="en-US" dirty="0"/>
              <a:t> 를 사용하면</a:t>
            </a:r>
            <a:r>
              <a:rPr lang="en-US" altLang="ko-KR" dirty="0"/>
              <a:t>, this</a:t>
            </a:r>
            <a:r>
              <a:rPr lang="ko-KR" altLang="en-US" dirty="0"/>
              <a:t> 는 자기 자신 </a:t>
            </a:r>
            <a:r>
              <a:rPr lang="en-US" altLang="ko-KR" dirty="0"/>
              <a:t>Node </a:t>
            </a:r>
            <a:r>
              <a:rPr lang="ko-KR" altLang="en-US" dirty="0"/>
              <a:t>를 </a:t>
            </a:r>
            <a:r>
              <a:rPr lang="ko-KR" altLang="en-US" dirty="0" err="1"/>
              <a:t>가르킵니다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onclick</a:t>
            </a:r>
            <a:r>
              <a:rPr lang="ko-KR" altLang="en-US" dirty="0">
                <a:sym typeface="Wingdings" panose="05000000000000000000" pitchFamily="2" charset="2"/>
              </a:rPr>
              <a:t> 에서 주로 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FAA0-4E35-482A-0937-AB46F402FE32}"/>
              </a:ext>
            </a:extLst>
          </p:cNvPr>
          <p:cNvSpPr txBox="1"/>
          <p:nvPr/>
        </p:nvSpPr>
        <p:spPr>
          <a:xfrm>
            <a:off x="794327" y="2822001"/>
            <a:ext cx="530167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64305-C466-DDA6-8335-787CAEA7E735}"/>
              </a:ext>
            </a:extLst>
          </p:cNvPr>
          <p:cNvSpPr txBox="1"/>
          <p:nvPr/>
        </p:nvSpPr>
        <p:spPr>
          <a:xfrm>
            <a:off x="6379339" y="2822001"/>
            <a:ext cx="349433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FC28D8-5C55-7D3B-6B41-C7F2E837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39" y="3916958"/>
            <a:ext cx="4364559" cy="5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e.target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에서 발생하는 이벤트는 이벤트 객체 </a:t>
            </a:r>
            <a:r>
              <a:rPr lang="en-US" altLang="ko-KR" dirty="0"/>
              <a:t>e </a:t>
            </a:r>
            <a:r>
              <a:rPr lang="ko-KR" altLang="en-US" dirty="0"/>
              <a:t>를 통해 확인 할 수 있습니다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addEventListener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주로 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AB024-3187-0F62-F411-4A705F83B144}"/>
              </a:ext>
            </a:extLst>
          </p:cNvPr>
          <p:cNvSpPr txBox="1"/>
          <p:nvPr/>
        </p:nvSpPr>
        <p:spPr>
          <a:xfrm>
            <a:off x="877456" y="2840472"/>
            <a:ext cx="366683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6FE6-CBE5-129F-09ED-28B8D088EEA7}"/>
              </a:ext>
            </a:extLst>
          </p:cNvPr>
          <p:cNvSpPr txBox="1"/>
          <p:nvPr/>
        </p:nvSpPr>
        <p:spPr>
          <a:xfrm>
            <a:off x="4832949" y="2840472"/>
            <a:ext cx="648159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05313E-8EAF-A953-E77E-82EA8028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49" y="4511794"/>
            <a:ext cx="4526306" cy="6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62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avascript - Script Tag - async &amp; defer - Stack Overflow">
            <a:extLst>
              <a:ext uri="{FF2B5EF4-FFF2-40B4-BE49-F238E27FC236}">
                <a16:creationId xmlns:a16="http://schemas.microsoft.com/office/drawing/2014/main" id="{4CCE9E37-7408-4386-4AF2-1F48F76A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81" y="515360"/>
            <a:ext cx="974407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TodoList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467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11893550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"./todo.js"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"./todo.css"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"contents"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"input-part"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"input-task"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"list-part"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9461500" y="544136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HTML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253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431165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0B0FB-E521-58F4-80A9-408C6F5BC360}"/>
              </a:ext>
            </a:extLst>
          </p:cNvPr>
          <p:cNvSpPr txBox="1"/>
          <p:nvPr/>
        </p:nvSpPr>
        <p:spPr>
          <a:xfrm>
            <a:off x="4241802" y="9767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.input-part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.list-part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-list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8553452" y="2967335"/>
            <a:ext cx="1519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CSS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4625C-8D6A-9FBB-4993-43F05B4A9D67}"/>
              </a:ext>
            </a:extLst>
          </p:cNvPr>
          <p:cNvSpPr txBox="1"/>
          <p:nvPr/>
        </p:nvSpPr>
        <p:spPr>
          <a:xfrm>
            <a:off x="3048000" y="25645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88576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925195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7639052" y="1887835"/>
            <a:ext cx="94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JS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675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인풋에 내용을 입력하고 추가 버튼을 클릭하면 할 일이 추가 되는 웹 페이지를 만들어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9E189E-D23C-A9EF-D073-2A2B5112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56" y="3010914"/>
            <a:ext cx="2781688" cy="1867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DCBC4D-914A-11E8-04FD-3D9E908B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17" y="3010914"/>
            <a:ext cx="287695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5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3848100" y="1328391"/>
            <a:ext cx="8064500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할 일을 입력하지 않고 추가를 누르면 </a:t>
            </a:r>
            <a:r>
              <a:rPr lang="en-US" altLang="ko-KR" dirty="0"/>
              <a:t>placeholder </a:t>
            </a:r>
            <a:r>
              <a:rPr lang="ko-KR" altLang="en-US" dirty="0"/>
              <a:t>에 내용을 입력하세요가 뜹니다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C370B-F9A4-EECA-54AA-F80DCB7A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7" y="1542909"/>
            <a:ext cx="279121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1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4203700" y="1328391"/>
            <a:ext cx="7708900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체크 버튼을 체크하면 할 일 목록에 </a:t>
            </a:r>
            <a:r>
              <a:rPr lang="en-US" altLang="ko-KR" dirty="0"/>
              <a:t>line-through </a:t>
            </a:r>
            <a:r>
              <a:rPr lang="ko-KR" altLang="en-US" dirty="0"/>
              <a:t>가 생깁니다</a:t>
            </a:r>
            <a:endParaRPr lang="en-US" altLang="ko-KR" dirty="0"/>
          </a:p>
          <a:p>
            <a:r>
              <a:rPr lang="ko-KR" altLang="en-US" dirty="0"/>
              <a:t>삭제 버튼을 클릭하면 해당 할 일 목록은 삭제 됩니다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F4DC2C-1F1B-5F2C-765A-F0E0F4E0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82" y="1554014"/>
            <a:ext cx="2943636" cy="2124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DC237E-3080-7161-24FD-230FB7DA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2" y="3904008"/>
            <a:ext cx="288647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78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Check </a:t>
            </a:r>
            <a:r>
              <a:rPr lang="ko-KR" altLang="en-US" dirty="0"/>
              <a:t>박스가 </a:t>
            </a:r>
            <a:r>
              <a:rPr lang="en-US" altLang="ko-KR" dirty="0"/>
              <a:t>check </a:t>
            </a:r>
            <a:r>
              <a:rPr lang="ko-KR" altLang="en-US" dirty="0"/>
              <a:t>되었는지 여부 체크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요소를 먼저 붙이고 기능을 등록하는 방법은 어려우므로</a:t>
            </a:r>
            <a:r>
              <a:rPr lang="en-US" altLang="ko-KR" dirty="0"/>
              <a:t>, </a:t>
            </a:r>
            <a:r>
              <a:rPr lang="ko-KR" altLang="en-US" dirty="0"/>
              <a:t>먼저 기능을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로 등록한 다음 붙이는 방법이 편합니다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83CA0-9C37-61AE-54BB-5A3E0D936AB7}"/>
              </a:ext>
            </a:extLst>
          </p:cNvPr>
          <p:cNvSpPr txBox="1"/>
          <p:nvPr/>
        </p:nvSpPr>
        <p:spPr>
          <a:xfrm>
            <a:off x="825500" y="2216835"/>
            <a:ext cx="88265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337534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M | PoiemaWeb">
            <a:extLst>
              <a:ext uri="{FF2B5EF4-FFF2-40B4-BE49-F238E27FC236}">
                <a16:creationId xmlns:a16="http://schemas.microsoft.com/office/drawing/2014/main" id="{8E29F791-6B5C-1B08-A92C-5F31CFC5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652463"/>
            <a:ext cx="98202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86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요소를 먼저 붙이고 기능을 등록하는 방법은 어려우므로</a:t>
            </a:r>
            <a:r>
              <a:rPr lang="en-US" altLang="ko-KR" dirty="0"/>
              <a:t>, </a:t>
            </a:r>
            <a:r>
              <a:rPr lang="ko-KR" altLang="en-US" dirty="0"/>
              <a:t>먼저 기능을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로 등록한 다음 붙이는 방법이 편합니다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E101B-DB9A-161D-78B6-D425F3753624}"/>
              </a:ext>
            </a:extLst>
          </p:cNvPr>
          <p:cNvSpPr txBox="1"/>
          <p:nvPr/>
        </p:nvSpPr>
        <p:spPr>
          <a:xfrm>
            <a:off x="825500" y="2817843"/>
            <a:ext cx="103505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"line-through"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72606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D2BC2E-5B71-C595-12E8-02EF598E0CBB}"/>
              </a:ext>
            </a:extLst>
          </p:cNvPr>
          <p:cNvSpPr txBox="1"/>
          <p:nvPr/>
        </p:nvSpPr>
        <p:spPr>
          <a:xfrm>
            <a:off x="66675" y="86916"/>
            <a:ext cx="12058650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내용을 입력하세요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"line-through"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(this);"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addLi.innerHTML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`&lt;li&gt;&lt;input type="checkbox" /&gt;${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inputTask.value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}&lt;input type="button" value="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"/&gt; &lt;/li&gt;`;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addLi.textContent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"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ddd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250B1-CF4B-8AF9-1D37-48992B532AB7}"/>
              </a:ext>
            </a:extLst>
          </p:cNvPr>
          <p:cNvSpPr txBox="1"/>
          <p:nvPr/>
        </p:nvSpPr>
        <p:spPr>
          <a:xfrm>
            <a:off x="6438900" y="86916"/>
            <a:ext cx="5686425" cy="3108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todoList.addEventListener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("click", function (e) {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if (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 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e.target.tagName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=== "INPUT" &amp;&amp;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 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e.target.getAttribute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("type") === "button"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) {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 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e.target.parentNode.remove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}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});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634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알려드립니다 배너 디자인 일러스트 ai 다운로드 download inform banner vector - Urbanbrush">
            <a:extLst>
              <a:ext uri="{FF2B5EF4-FFF2-40B4-BE49-F238E27FC236}">
                <a16:creationId xmlns:a16="http://schemas.microsoft.com/office/drawing/2014/main" id="{0241F718-FD76-E8E8-06D7-83F0EF1BA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46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96CAF-2FF9-8AFF-4BDF-1B9325BC9AF6}"/>
              </a:ext>
            </a:extLst>
          </p:cNvPr>
          <p:cNvSpPr txBox="1"/>
          <p:nvPr/>
        </p:nvSpPr>
        <p:spPr>
          <a:xfrm>
            <a:off x="7020391" y="988289"/>
            <a:ext cx="465864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취업 관련 정보 안내</a:t>
            </a:r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공부용 사이트</a:t>
            </a:r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블로그 운영</a:t>
            </a:r>
          </a:p>
        </p:txBody>
      </p:sp>
    </p:spTree>
    <p:extLst>
      <p:ext uri="{BB962C8B-B14F-4D97-AF65-F5344CB8AC3E}">
        <p14:creationId xmlns:p14="http://schemas.microsoft.com/office/powerpoint/2010/main" val="2017536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취업 관련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948B7-3FE8-80F9-63CA-F6DACBD41809}"/>
              </a:ext>
            </a:extLst>
          </p:cNvPr>
          <p:cNvSpPr txBox="1"/>
          <p:nvPr/>
        </p:nvSpPr>
        <p:spPr>
          <a:xfrm>
            <a:off x="2318327" y="3696163"/>
            <a:ext cx="755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u="none" strike="noStrike" dirty="0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https://github.com/jojoldu/junior-recruit-scheduler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426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공부용 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948B7-3FE8-80F9-63CA-F6DACBD41809}"/>
              </a:ext>
            </a:extLst>
          </p:cNvPr>
          <p:cNvSpPr txBox="1"/>
          <p:nvPr/>
        </p:nvSpPr>
        <p:spPr>
          <a:xfrm>
            <a:off x="2318327" y="3696163"/>
            <a:ext cx="755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u="none" strike="noStrike" dirty="0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https://poiemaweb.com/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156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블로그 운영</a:t>
            </a:r>
          </a:p>
        </p:txBody>
      </p:sp>
    </p:spTree>
    <p:extLst>
      <p:ext uri="{BB962C8B-B14F-4D97-AF65-F5344CB8AC3E}">
        <p14:creationId xmlns:p14="http://schemas.microsoft.com/office/powerpoint/2010/main" val="733212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블로그 운영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https://velog.io/</a:t>
            </a:r>
            <a:endParaRPr lang="en-US" altLang="ko-KR" dirty="0"/>
          </a:p>
          <a:p>
            <a:pPr lvl="1"/>
            <a:r>
              <a:rPr lang="ko-KR" altLang="en-US" dirty="0" err="1"/>
              <a:t>깔끔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개발자 많음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https://www.tistory.com/</a:t>
            </a:r>
            <a:endParaRPr lang="en-US" altLang="ko-KR" dirty="0"/>
          </a:p>
          <a:p>
            <a:pPr lvl="1"/>
            <a:r>
              <a:rPr lang="ko-KR" altLang="en-US" dirty="0"/>
              <a:t>전통의 강자 </a:t>
            </a:r>
            <a:r>
              <a:rPr lang="en-US" altLang="ko-KR" dirty="0"/>
              <a:t>/ </a:t>
            </a:r>
            <a:r>
              <a:rPr lang="ko-KR" altLang="en-US" dirty="0"/>
              <a:t>코드로 커스터마이징 가능 </a:t>
            </a:r>
            <a:r>
              <a:rPr lang="en-US" altLang="ko-KR" dirty="0"/>
              <a:t>/ </a:t>
            </a:r>
            <a:r>
              <a:rPr lang="ko-KR" altLang="en-US" dirty="0"/>
              <a:t>수익 창출 가능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https://medium.com/</a:t>
            </a:r>
            <a:endParaRPr lang="en-US" altLang="ko-KR" dirty="0"/>
          </a:p>
          <a:p>
            <a:pPr lvl="1"/>
            <a:r>
              <a:rPr lang="ko-KR" altLang="en-US" dirty="0"/>
              <a:t>수익성이 좋음 </a:t>
            </a:r>
            <a:r>
              <a:rPr lang="en-US" altLang="ko-KR" dirty="0"/>
              <a:t>/ </a:t>
            </a:r>
            <a:r>
              <a:rPr lang="ko-KR" altLang="en-US" dirty="0"/>
              <a:t>영어 기반 서비스 </a:t>
            </a:r>
            <a:r>
              <a:rPr lang="en-US" altLang="ko-KR" dirty="0"/>
              <a:t>/ </a:t>
            </a:r>
            <a:r>
              <a:rPr lang="ko-KR" altLang="en-US" dirty="0"/>
              <a:t>팀 블로그에 좋다 합니다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그 외 아무 서비스나 환영</a:t>
            </a:r>
            <a:endParaRPr lang="en-US" altLang="ko-KR" dirty="0"/>
          </a:p>
          <a:p>
            <a:r>
              <a:rPr lang="en-US" altLang="ko-KR" sz="700" dirty="0">
                <a:hlinkClick r:id="rId5"/>
              </a:rPr>
              <a:t>https://blog.naver.com/xenosign</a:t>
            </a:r>
            <a:endParaRPr lang="en-US" altLang="ko-KR" sz="7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6915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582646-5D1A-81E6-E056-23519579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0" y="285729"/>
            <a:ext cx="9163370" cy="51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25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블로그 운영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기본 사항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주차 별 교육 내용 정리 </a:t>
            </a:r>
            <a:r>
              <a:rPr lang="en-US" altLang="ko-KR" dirty="0">
                <a:sym typeface="Wingdings" panose="05000000000000000000" pitchFamily="2" charset="2"/>
              </a:rPr>
              <a:t>&amp;</a:t>
            </a:r>
            <a:r>
              <a:rPr lang="ko-KR" altLang="en-US" dirty="0">
                <a:sym typeface="Wingdings" panose="05000000000000000000" pitchFamily="2" charset="2"/>
              </a:rPr>
              <a:t> 회고 올리기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수업에서 느끼거나 배운 부분 정리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스스로 개선해야할 부분 또는 목표 정리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포스코 </a:t>
            </a:r>
            <a:r>
              <a:rPr lang="en-US" altLang="ko-KR" dirty="0"/>
              <a:t>x </a:t>
            </a:r>
            <a:r>
              <a:rPr lang="ko-KR" altLang="en-US" dirty="0" err="1"/>
              <a:t>코딩온</a:t>
            </a:r>
            <a:r>
              <a:rPr lang="en-US" altLang="ko-KR" dirty="0"/>
              <a:t>] </a:t>
            </a:r>
            <a:r>
              <a:rPr lang="ko-KR" altLang="en-US" dirty="0"/>
              <a:t>을 제목에 붙여 주세요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6959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블로그 운영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Best Case</a:t>
            </a:r>
          </a:p>
          <a:p>
            <a:pPr lvl="1"/>
            <a:r>
              <a:rPr lang="en-US" altLang="ko-KR" dirty="0"/>
              <a:t>TIL(Today I Learned) </a:t>
            </a:r>
            <a:r>
              <a:rPr lang="ko-KR" altLang="en-US" dirty="0"/>
              <a:t>작성</a:t>
            </a:r>
            <a:r>
              <a:rPr lang="en-US" altLang="ko-KR" dirty="0"/>
              <a:t> or </a:t>
            </a:r>
            <a:r>
              <a:rPr lang="ko-KR" altLang="en-US" dirty="0"/>
              <a:t>개념별로 정리해서 올리기</a:t>
            </a:r>
            <a:endParaRPr lang="en-US" altLang="ko-KR" dirty="0"/>
          </a:p>
          <a:p>
            <a:pPr lvl="1"/>
            <a:r>
              <a:rPr lang="ko-KR" altLang="en-US" dirty="0"/>
              <a:t>주말에 주차 별 정리 내용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Base Case</a:t>
            </a:r>
          </a:p>
          <a:p>
            <a:pPr lvl="1"/>
            <a:r>
              <a:rPr lang="ko-KR" altLang="en-US" dirty="0"/>
              <a:t>주차 별 교육 내용 정리 </a:t>
            </a:r>
            <a:r>
              <a:rPr lang="en-US" altLang="ko-KR" dirty="0"/>
              <a:t>&amp; </a:t>
            </a:r>
            <a:r>
              <a:rPr lang="ko-KR" altLang="en-US" dirty="0"/>
              <a:t>회고 올리기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522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11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avaScipt]DOM의 선회 : 네이버 블로그">
            <a:extLst>
              <a:ext uri="{FF2B5EF4-FFF2-40B4-BE49-F238E27FC236}">
                <a16:creationId xmlns:a16="http://schemas.microsoft.com/office/drawing/2014/main" id="{C05109AE-CCE7-5D33-84C6-4710CF683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77" y="921583"/>
            <a:ext cx="4607646" cy="50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82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avaScipt]DOM의 선회 : 네이버 블로그">
            <a:extLst>
              <a:ext uri="{FF2B5EF4-FFF2-40B4-BE49-F238E27FC236}">
                <a16:creationId xmlns:a16="http://schemas.microsoft.com/office/drawing/2014/main" id="{C05109AE-CCE7-5D33-84C6-4710CF683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31" y="367401"/>
            <a:ext cx="4607646" cy="50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또 짤 - 짤봇">
            <a:extLst>
              <a:ext uri="{FF2B5EF4-FFF2-40B4-BE49-F238E27FC236}">
                <a16:creationId xmlns:a16="http://schemas.microsoft.com/office/drawing/2014/main" id="{050D69F0-BC2A-7203-F6E4-892CF4F3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0609"/>
            <a:ext cx="54387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84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5646108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이번에는 스케쥴 달력을 만들어 봅시다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8E465A-87DF-2360-7842-6F08A19F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572" y="1519733"/>
            <a:ext cx="5091999" cy="4849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2033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5646108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날짜 </a:t>
            </a:r>
            <a:r>
              <a:rPr lang="en-US" altLang="ko-KR" dirty="0"/>
              <a:t>or </a:t>
            </a:r>
            <a:r>
              <a:rPr lang="ko-KR" altLang="en-US" dirty="0"/>
              <a:t>날짜 칸을 클릭하면 날짜 </a:t>
            </a:r>
            <a:r>
              <a:rPr lang="en-US" altLang="ko-KR" dirty="0"/>
              <a:t>input </a:t>
            </a:r>
            <a:r>
              <a:rPr lang="ko-KR" altLang="en-US" dirty="0"/>
              <a:t>에 날짜가 입력 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내용을 입력한 다음 작성을 누르면 해당 날짜에 스케쥴이 추가 됩니다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198AC-28D9-F75A-3C6A-31D1AD3C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90" y="1332071"/>
            <a:ext cx="4144155" cy="2179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E482A2-C9FB-7AF3-E876-EEF84B74D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89" y="3746894"/>
            <a:ext cx="4144155" cy="2466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032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1126080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작성 버튼에는 </a:t>
            </a:r>
            <a:r>
              <a:rPr lang="en-US" altLang="ko-KR" dirty="0" err="1">
                <a:solidFill>
                  <a:schemeClr val="accent2"/>
                </a:solidFill>
              </a:rPr>
              <a:t>writeSchedule</a:t>
            </a:r>
            <a:r>
              <a:rPr lang="en-US" altLang="ko-KR" dirty="0">
                <a:solidFill>
                  <a:schemeClr val="accent2"/>
                </a:solidFill>
              </a:rPr>
              <a:t>() </a:t>
            </a:r>
            <a:r>
              <a:rPr lang="ko-KR" altLang="en-US" dirty="0"/>
              <a:t>이라는 함수가 걸려 있습니다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잘 구현해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스케쥴은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div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요소</a:t>
            </a:r>
            <a:r>
              <a:rPr lang="ko-KR" altLang="en-US" dirty="0">
                <a:sym typeface="Wingdings" panose="05000000000000000000" pitchFamily="2" charset="2"/>
              </a:rPr>
              <a:t>로 테이블의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td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요소</a:t>
            </a:r>
            <a:r>
              <a:rPr lang="ko-KR" altLang="en-US" dirty="0">
                <a:sym typeface="Wingdings" panose="05000000000000000000" pitchFamily="2" charset="2"/>
              </a:rPr>
              <a:t>에 추가하면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그러면 안되지만</a:t>
            </a:r>
            <a:r>
              <a:rPr lang="en-US" altLang="ko-KR" dirty="0">
                <a:sym typeface="Wingdings" panose="05000000000000000000" pitchFamily="2" charset="2"/>
              </a:rPr>
              <a:t>…</a:t>
            </a:r>
            <a:endParaRPr lang="en-US" altLang="ko-KR" dirty="0"/>
          </a:p>
          <a:p>
            <a:r>
              <a:rPr lang="ko-KR" altLang="en-US" dirty="0"/>
              <a:t>이미 작성 된 스케쥴을 클릭하면 삭제가 되도록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요일 또는 날짜를 클릭했을 때 삭제가 되면 안되겠죠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47081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1126080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클릭 된 요소는 전역 </a:t>
            </a:r>
            <a:r>
              <a:rPr lang="en-US" altLang="ko-KR" dirty="0"/>
              <a:t>let </a:t>
            </a:r>
            <a:r>
              <a:rPr lang="ko-KR" altLang="en-US" dirty="0"/>
              <a:t>변수로 놓고</a:t>
            </a:r>
            <a:r>
              <a:rPr lang="en-US" altLang="ko-KR" dirty="0"/>
              <a:t>, </a:t>
            </a:r>
            <a:r>
              <a:rPr lang="en-US" altLang="ko-KR" dirty="0" err="1"/>
              <a:t>e.target</a:t>
            </a:r>
            <a:r>
              <a:rPr lang="en-US" altLang="ko-KR" dirty="0"/>
              <a:t> </a:t>
            </a:r>
            <a:r>
              <a:rPr lang="ko-KR" altLang="en-US" dirty="0"/>
              <a:t>을 활용하면 어떤 요소가 클릭이 되었는지 알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유의미한 클릭 이벤트는 달력 내부에서만 발생하겠죠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F9233-21BF-E743-3E03-D09C66D7C1B8}"/>
              </a:ext>
            </a:extLst>
          </p:cNvPr>
          <p:cNvSpPr txBox="1"/>
          <p:nvPr/>
        </p:nvSpPr>
        <p:spPr>
          <a:xfrm>
            <a:off x="822035" y="3588803"/>
            <a:ext cx="993832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JS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구현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된 요소를 저장하기 위한 전역 변수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{});</a:t>
            </a:r>
          </a:p>
        </p:txBody>
      </p:sp>
    </p:spTree>
    <p:extLst>
      <p:ext uri="{BB962C8B-B14F-4D97-AF65-F5344CB8AC3E}">
        <p14:creationId xmlns:p14="http://schemas.microsoft.com/office/powerpoint/2010/main" val="34829723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1126080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어떤 태그가 클릭 되었는지를 확인하는 방법은</a:t>
            </a:r>
            <a:r>
              <a:rPr lang="en-US" altLang="ko-KR" dirty="0"/>
              <a:t>!?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tagName</a:t>
            </a:r>
            <a:r>
              <a:rPr lang="en-US" altLang="ko-KR" dirty="0"/>
              <a:t> </a:t>
            </a:r>
            <a:r>
              <a:rPr lang="ko-KR" altLang="en-US" dirty="0"/>
              <a:t>이라는 </a:t>
            </a:r>
            <a:r>
              <a:rPr lang="en-US" altLang="ko-KR" dirty="0"/>
              <a:t>API </a:t>
            </a:r>
            <a:r>
              <a:rPr lang="ko-KR" altLang="en-US" dirty="0"/>
              <a:t>를 사용하세요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클릭 된</a:t>
            </a:r>
            <a:r>
              <a:rPr lang="en-US" altLang="ko-KR" dirty="0"/>
              <a:t>, </a:t>
            </a:r>
            <a:r>
              <a:rPr lang="ko-KR" altLang="en-US" dirty="0"/>
              <a:t>태그의 이름이 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대문자 문자열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ko-KR" altLang="en-US" dirty="0"/>
              <a:t>로 리턴 됩니다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81367-76AE-CD51-965C-94BB91AFBBCA}"/>
              </a:ext>
            </a:extLst>
          </p:cNvPr>
          <p:cNvSpPr txBox="1"/>
          <p:nvPr/>
        </p:nvSpPr>
        <p:spPr>
          <a:xfrm>
            <a:off x="849746" y="375982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4005195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9B54D4-084B-304F-8E28-4480DF0ECB91}"/>
              </a:ext>
            </a:extLst>
          </p:cNvPr>
          <p:cNvSpPr txBox="1"/>
          <p:nvPr/>
        </p:nvSpPr>
        <p:spPr>
          <a:xfrm>
            <a:off x="212435" y="58846"/>
            <a:ext cx="10834255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`2023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`2023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writeSchedule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9354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B3F729-3E4D-C9A9-470F-F243A0D750BD}"/>
              </a:ext>
            </a:extLst>
          </p:cNvPr>
          <p:cNvSpPr txBox="1"/>
          <p:nvPr/>
        </p:nvSpPr>
        <p:spPr>
          <a:xfrm>
            <a:off x="397162" y="319636"/>
            <a:ext cx="946727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SEARCH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".search"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"focus"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6822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5634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92EF9-067D-FA24-7A6B-F3179416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95255B-DD93-18AF-30CD-8FA9933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033128"/>
            <a:ext cx="10621857" cy="479174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7500696" y="3042660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87960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05873-7C69-1A7E-6CAD-32451C264FC3}"/>
              </a:ext>
            </a:extLst>
          </p:cNvPr>
          <p:cNvSpPr txBox="1"/>
          <p:nvPr/>
        </p:nvSpPr>
        <p:spPr>
          <a:xfrm>
            <a:off x="6096000" y="1418349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D1C8D-2775-C99B-4BA5-57F1C5760F0A}"/>
              </a:ext>
            </a:extLst>
          </p:cNvPr>
          <p:cNvSpPr txBox="1"/>
          <p:nvPr/>
        </p:nvSpPr>
        <p:spPr>
          <a:xfrm>
            <a:off x="5047718" y="2934958"/>
            <a:ext cx="67240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NOTICE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".notice .inner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4031662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26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6027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376E9-2F95-C514-9783-0FD86BD946E5}"/>
              </a:ext>
            </a:extLst>
          </p:cNvPr>
          <p:cNvSpPr txBox="1"/>
          <p:nvPr/>
        </p:nvSpPr>
        <p:spPr>
          <a:xfrm>
            <a:off x="444500" y="437277"/>
            <a:ext cx="5029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test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248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24597877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21394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34848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3161A9-5B33-938F-AFA5-5BB9445B1E8E}"/>
              </a:ext>
            </a:extLst>
          </p:cNvPr>
          <p:cNvSpPr txBox="1"/>
          <p:nvPr/>
        </p:nvSpPr>
        <p:spPr>
          <a:xfrm>
            <a:off x="533400" y="437277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686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7544</TotalTime>
  <Words>5202</Words>
  <Application>Microsoft Office PowerPoint</Application>
  <PresentationFormat>와이드스크린</PresentationFormat>
  <Paragraphs>802</Paragraphs>
  <Slides>131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39" baseType="lpstr">
      <vt:lpstr>Consolas</vt:lpstr>
      <vt:lpstr>Mosk Bold 700</vt:lpstr>
      <vt:lpstr>맑은 고딕</vt:lpstr>
      <vt:lpstr>Calibri</vt:lpstr>
      <vt:lpstr>Arial</vt:lpstr>
      <vt:lpstr>바른공군체 Medium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classList.add / remove / contain</vt:lpstr>
      <vt:lpstr>PowerPoint 프레젠테이션</vt:lpstr>
      <vt:lpstr> setAttribute, html 요소 속성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createElement, html 요소 생성</vt:lpstr>
      <vt:lpstr>PowerPoint 프레젠테이션</vt:lpstr>
      <vt:lpstr>append / appendChild, 요소 붙이기</vt:lpstr>
      <vt:lpstr>PowerPoint 프레젠테이션</vt:lpstr>
      <vt:lpstr>prepend()</vt:lpstr>
      <vt:lpstr>PowerPoint 프레젠테이션</vt:lpstr>
      <vt:lpstr>remove, 선택한 DOM 을 지우는 메소드</vt:lpstr>
      <vt:lpstr>PowerPoint 프레젠테이션</vt:lpstr>
      <vt:lpstr>parentNode, 부모 요소 확인하기</vt:lpstr>
      <vt:lpstr>PowerPoint 프레젠테이션</vt:lpstr>
      <vt:lpstr>childNodes, 자식 요소 확인하기</vt:lpstr>
      <vt:lpstr>PowerPoint 프레젠테이션</vt:lpstr>
      <vt:lpstr>children, 자식 요소 확인하기</vt:lpstr>
      <vt:lpstr>PowerPoint 프레젠테이션</vt:lpstr>
      <vt:lpstr>onclick</vt:lpstr>
      <vt:lpstr>PowerPoint 프레젠테이션</vt:lpstr>
      <vt:lpstr>addEventListener(이벤트, 명령)</vt:lpstr>
      <vt:lpstr>PowerPoint 프레젠테이션</vt:lpstr>
      <vt:lpstr>querySelectorAll(“요소 선택자“)</vt:lpstr>
      <vt:lpstr>PowerPoint 프레젠테이션</vt:lpstr>
      <vt:lpstr>this 활용하기</vt:lpstr>
      <vt:lpstr>e.target 활용하기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실습</vt:lpstr>
      <vt:lpstr>실습</vt:lpstr>
      <vt:lpstr>힌트</vt:lpstr>
      <vt:lpstr>힌트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블로그 운영</vt:lpstr>
      <vt:lpstr>PowerPoint 프레젠테이션</vt:lpstr>
      <vt:lpstr>블로그 운영</vt:lpstr>
      <vt:lpstr>블로그 운영</vt:lpstr>
      <vt:lpstr>PowerPoint 프레젠테이션</vt:lpstr>
      <vt:lpstr>PowerPoint 프레젠테이션</vt:lpstr>
      <vt:lpstr>PowerPoint 프레젠테이션</vt:lpstr>
      <vt:lpstr>실습, 스케쥴 달력 만들기!</vt:lpstr>
      <vt:lpstr>실습, 스케쥴 달력 만들기!</vt:lpstr>
      <vt:lpstr>실습, 스케쥴 달력 만들기!</vt:lpstr>
      <vt:lpstr>힌트</vt:lpstr>
      <vt:lpstr>힌트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CSS 수정</vt:lpstr>
      <vt:lpstr>JS에 Swiper 생성자 함수 추가</vt:lpstr>
      <vt:lpstr>PowerPoint 프레젠테이션</vt:lpstr>
      <vt:lpstr>PowerPoint 프레젠테이션</vt:lpstr>
      <vt:lpstr>PowerPoint 프레젠테이션</vt:lpstr>
      <vt:lpstr>HTML 구성하기</vt:lpstr>
      <vt:lpstr>PowerPoint 프레젠테이션</vt:lpstr>
      <vt:lpstr>CSS 선언해 놓기!</vt:lpstr>
      <vt:lpstr>Promotion / Swiper 크기 세팅</vt:lpstr>
      <vt:lpstr>중앙 정렬!</vt:lpstr>
      <vt:lpstr>PowerPoint 프레젠테이션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PowerPoint 프레젠테이션</vt:lpstr>
      <vt:lpstr>페이지네이션 / 이동 버튼 추가하기</vt:lpstr>
      <vt:lpstr>PowerPoint 프레젠테이션</vt:lpstr>
      <vt:lpstr>페이지네이션 CSS 수정</vt:lpstr>
      <vt:lpstr>PowerPoint 프레젠테이션</vt:lpstr>
      <vt:lpstr>이동 버튼 CSS 수정</vt:lpstr>
      <vt:lpstr>PowerPoint 프레젠테이션</vt:lpstr>
      <vt:lpstr>이동 버튼 위치 지정</vt:lpstr>
      <vt:lpstr>PowerPoint 프레젠테이션</vt:lpstr>
      <vt:lpstr>Promotion 에 overflow 지정</vt:lpstr>
      <vt:lpstr>Autoplay?</vt:lpstr>
      <vt:lpstr>PowerPoint 프레젠테이션</vt:lpstr>
      <vt:lpstr>Autoplay?</vt:lpstr>
      <vt:lpstr>Autoplay?</vt:lpstr>
      <vt:lpstr>PowerPoint 프레젠테이션</vt:lpstr>
      <vt:lpstr>Promotion Toggle</vt:lpstr>
      <vt:lpstr>PowerPoint 프레젠테이션</vt:lpstr>
      <vt:lpstr>PowerPoint 프레젠테이션</vt:lpstr>
      <vt:lpstr>Promotion Toggle 버튼 애니메이션!</vt:lpstr>
      <vt:lpstr>PowerPoint 프레젠테이션</vt:lpstr>
      <vt:lpstr>PowerPoint 프레젠테이션</vt:lpstr>
      <vt:lpstr>Scroll 발생을 체크</vt:lpstr>
      <vt:lpstr>페이지가 로드되면 바로!</vt:lpstr>
      <vt:lpstr>엘살바도르 애니메이션!</vt:lpstr>
      <vt:lpstr>실습, 나머지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914</cp:revision>
  <dcterms:created xsi:type="dcterms:W3CDTF">2022-05-29T13:34:07Z</dcterms:created>
  <dcterms:modified xsi:type="dcterms:W3CDTF">2023-02-14T22:44:17Z</dcterms:modified>
</cp:coreProperties>
</file>